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5F048-563B-4B55-BF0D-1C6972DEB500}" type="datetimeFigureOut">
              <a:rPr lang="es-ES" smtClean="0"/>
              <a:t>26/01/2014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A14EA-4312-48EE-B6D2-55569519889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A14EA-4312-48EE-B6D2-555695198892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2208-CB84-4483-A5E2-9B2157B55CEE}" type="datetimeFigureOut">
              <a:rPr lang="es-ES" smtClean="0"/>
              <a:t>26/01/2014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59E-1354-4608-9605-1D075B9535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2208-CB84-4483-A5E2-9B2157B55CEE}" type="datetimeFigureOut">
              <a:rPr lang="es-ES" smtClean="0"/>
              <a:t>26/01/2014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59E-1354-4608-9605-1D075B9535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2208-CB84-4483-A5E2-9B2157B55CEE}" type="datetimeFigureOut">
              <a:rPr lang="es-ES" smtClean="0"/>
              <a:t>26/01/2014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59E-1354-4608-9605-1D075B9535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2208-CB84-4483-A5E2-9B2157B55CEE}" type="datetimeFigureOut">
              <a:rPr lang="es-ES" smtClean="0"/>
              <a:t>26/01/2014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59E-1354-4608-9605-1D075B9535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2208-CB84-4483-A5E2-9B2157B55CEE}" type="datetimeFigureOut">
              <a:rPr lang="es-ES" smtClean="0"/>
              <a:t>26/01/2014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59E-1354-4608-9605-1D075B9535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2208-CB84-4483-A5E2-9B2157B55CEE}" type="datetimeFigureOut">
              <a:rPr lang="es-ES" smtClean="0"/>
              <a:t>26/01/2014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59E-1354-4608-9605-1D075B9535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2208-CB84-4483-A5E2-9B2157B55CEE}" type="datetimeFigureOut">
              <a:rPr lang="es-ES" smtClean="0"/>
              <a:t>26/01/2014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59E-1354-4608-9605-1D075B9535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2208-CB84-4483-A5E2-9B2157B55CEE}" type="datetimeFigureOut">
              <a:rPr lang="es-ES" smtClean="0"/>
              <a:t>26/01/2014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59E-1354-4608-9605-1D075B9535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2208-CB84-4483-A5E2-9B2157B55CEE}" type="datetimeFigureOut">
              <a:rPr lang="es-ES" smtClean="0"/>
              <a:t>26/01/2014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59E-1354-4608-9605-1D075B9535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2208-CB84-4483-A5E2-9B2157B55CEE}" type="datetimeFigureOut">
              <a:rPr lang="es-ES" smtClean="0"/>
              <a:t>26/01/2014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59E-1354-4608-9605-1D075B9535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2208-CB84-4483-A5E2-9B2157B55CEE}" type="datetimeFigureOut">
              <a:rPr lang="es-ES" smtClean="0"/>
              <a:t>26/01/2014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559E-1354-4608-9605-1D075B9535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2208-CB84-4483-A5E2-9B2157B55CEE}" type="datetimeFigureOut">
              <a:rPr lang="es-ES" smtClean="0"/>
              <a:t>26/01/2014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559E-1354-4608-9605-1D075B95353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PROGRAMA DE EDUCACION RESPONSABLE</a:t>
            </a:r>
            <a:br>
              <a:rPr lang="es-ES" sz="3200" b="1" dirty="0" smtClean="0"/>
            </a:br>
            <a:r>
              <a:rPr lang="es-ES" sz="3200" b="1" dirty="0" smtClean="0"/>
              <a:t>CPEIP VAZQUEZ DE MELLA  </a:t>
            </a:r>
            <a:endParaRPr lang="es-ES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DESARROLLO INTEGRAL Y EDUCACION MUSICAL</a:t>
            </a:r>
          </a:p>
          <a:p>
            <a:r>
              <a:rPr lang="es-ES" sz="2400" dirty="0" smtClean="0"/>
              <a:t>EDUCACION PRIMARIA</a:t>
            </a:r>
            <a:endParaRPr lang="es-E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ESCUCHA</a:t>
            </a:r>
            <a:endParaRPr lang="es-ES" b="1" dirty="0"/>
          </a:p>
        </p:txBody>
      </p:sp>
      <p:pic>
        <p:nvPicPr>
          <p:cNvPr id="4" name="3 Marcador de contenido" descr="ESCUC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dirty="0" smtClean="0"/>
              <a:t>BUSQUEDA, SELECCIÓN Y RELACION </a:t>
            </a:r>
            <a:br>
              <a:rPr lang="es-ES" sz="3600" b="1" dirty="0" smtClean="0"/>
            </a:br>
            <a:r>
              <a:rPr lang="es-ES" sz="3600" b="1" dirty="0" smtClean="0"/>
              <a:t>DE INFORMACION</a:t>
            </a:r>
            <a:endParaRPr lang="es-ES" sz="3600" b="1" dirty="0"/>
          </a:p>
        </p:txBody>
      </p:sp>
      <p:pic>
        <p:nvPicPr>
          <p:cNvPr id="4" name="3 Marcador de contenido" descr="BUSQUEDA,SELECCION Y RELACION DE INFORMAC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REFLEXION</a:t>
            </a:r>
            <a:endParaRPr lang="es-ES" b="1" dirty="0"/>
          </a:p>
        </p:txBody>
      </p:sp>
      <p:pic>
        <p:nvPicPr>
          <p:cNvPr id="4" name="3 Marcador de contenido" descr="REFLEX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/>
          <a:lstStyle/>
          <a:p>
            <a:r>
              <a:rPr lang="es-ES" b="1" dirty="0" smtClean="0"/>
              <a:t>DESTACABLE:</a:t>
            </a:r>
            <a:endParaRPr lang="es-ES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pPr algn="l"/>
            <a:r>
              <a:rPr lang="es-ES" dirty="0" smtClean="0"/>
              <a:t>Además de haber sido un proceso divertido, agradable y formativo; destaca el hecho de ver a alumnos tímidos que pasaban desapercibidos a convertirse en dinamizadores del grupo y líderes en cuestión de creatividad. 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4632" cy="2088232"/>
          </a:xfrm>
        </p:spPr>
        <p:txBody>
          <a:bodyPr>
            <a:normAutofit/>
          </a:bodyPr>
          <a:lstStyle/>
          <a:p>
            <a:r>
              <a:rPr lang="es-ES" sz="4000" dirty="0" smtClean="0"/>
              <a:t>GRUPO 3º DE EDUCACION PRIMARIA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2304256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-Los contenidos propuestos coinciden con lo que se trabajaba en ese momento.</a:t>
            </a:r>
          </a:p>
          <a:p>
            <a:pPr algn="l"/>
            <a:r>
              <a:rPr lang="es-ES" sz="2800" dirty="0" smtClean="0"/>
              <a:t>-Es un grupo numeroso y heterogéneo.</a:t>
            </a:r>
            <a:endParaRPr lang="es-E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 smtClean="0"/>
              <a:t>               VARIABLE: COOPERACION</a:t>
            </a:r>
            <a:endParaRPr lang="es-ES" sz="2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7525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2800" dirty="0" smtClean="0"/>
              <a:t>       CONCEPTOS: ritmo, pulso y acento.</a:t>
            </a:r>
          </a:p>
          <a:p>
            <a:pPr algn="l"/>
            <a:r>
              <a:rPr lang="es-ES" sz="2800" dirty="0" smtClean="0"/>
              <a:t>       METODOLOGÍA: </a:t>
            </a:r>
          </a:p>
          <a:p>
            <a:pPr algn="l"/>
            <a:r>
              <a:rPr lang="es-ES" sz="2800" dirty="0"/>
              <a:t> </a:t>
            </a:r>
            <a:r>
              <a:rPr lang="es-ES" sz="2800" dirty="0" smtClean="0"/>
              <a:t>         -Actividades a través del juego.</a:t>
            </a:r>
          </a:p>
          <a:p>
            <a:pPr algn="l"/>
            <a:r>
              <a:rPr lang="es-ES" sz="2800" dirty="0"/>
              <a:t> </a:t>
            </a:r>
            <a:r>
              <a:rPr lang="es-ES" sz="2800" dirty="0" smtClean="0"/>
              <a:t>         -Participación activa de todos los alumnos.</a:t>
            </a:r>
          </a:p>
          <a:p>
            <a:pPr algn="l"/>
            <a:r>
              <a:rPr lang="es-ES" sz="2800" dirty="0"/>
              <a:t> </a:t>
            </a:r>
            <a:r>
              <a:rPr lang="es-ES" sz="2800" dirty="0" smtClean="0"/>
              <a:t>         -Toma de decisiones.</a:t>
            </a:r>
          </a:p>
          <a:p>
            <a:pPr algn="l"/>
            <a:r>
              <a:rPr lang="es-ES" sz="2800" dirty="0"/>
              <a:t> </a:t>
            </a:r>
            <a:r>
              <a:rPr lang="es-ES" sz="2800" dirty="0" smtClean="0"/>
              <a:t>         -Búsqueda, selección y relación de información.</a:t>
            </a:r>
          </a:p>
          <a:p>
            <a:pPr algn="l"/>
            <a:r>
              <a:rPr lang="es-ES" sz="2800" dirty="0"/>
              <a:t> </a:t>
            </a:r>
            <a:r>
              <a:rPr lang="es-ES" sz="2800" dirty="0" smtClean="0"/>
              <a:t>         -Profesor guiando la actividad pero explicando al final de la actividad.</a:t>
            </a:r>
          </a:p>
          <a:p>
            <a:pPr algn="l"/>
            <a:r>
              <a:rPr lang="es-ES" sz="2800" dirty="0"/>
              <a:t> </a:t>
            </a:r>
            <a:r>
              <a:rPr lang="es-ES" sz="2800" dirty="0" smtClean="0"/>
              <a:t>         -Autoevaluación.</a:t>
            </a:r>
            <a:endParaRPr lang="es-E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es-ES" sz="6600" dirty="0" smtClean="0"/>
              <a:t>RESULTADO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000" dirty="0" smtClean="0"/>
              <a:t>Además de trabajar la cooperación y los conceptos propuestos, se ha trabajado también: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248891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es-ES" sz="2400" dirty="0" smtClean="0"/>
          </a:p>
          <a:p>
            <a:pPr algn="ctr">
              <a:buNone/>
            </a:pPr>
            <a:endParaRPr lang="es-E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INICIATIVA</a:t>
            </a:r>
            <a:endParaRPr lang="es-ES" b="1" dirty="0"/>
          </a:p>
        </p:txBody>
      </p:sp>
      <p:pic>
        <p:nvPicPr>
          <p:cNvPr id="7" name="6 Marcador de contenido" descr="INICIATI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2408253" cy="4281339"/>
          </a:xfrm>
        </p:spPr>
      </p:pic>
      <p:pic>
        <p:nvPicPr>
          <p:cNvPr id="8" name="7 Marcador de contenido" descr="INICIATI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708920"/>
            <a:ext cx="4038600" cy="22717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ATENCION</a:t>
            </a:r>
            <a:endParaRPr lang="es-ES" b="1" dirty="0"/>
          </a:p>
        </p:txBody>
      </p:sp>
      <p:pic>
        <p:nvPicPr>
          <p:cNvPr id="4" name="3 Marcador de contenido" descr="ATENC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CREATIVIDAD</a:t>
            </a:r>
            <a:endParaRPr lang="es-ES" b="1" dirty="0"/>
          </a:p>
        </p:txBody>
      </p:sp>
      <p:pic>
        <p:nvPicPr>
          <p:cNvPr id="4" name="3 Marcador de contenido" descr="CREATIVID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/>
          <a:lstStyle/>
          <a:p>
            <a:r>
              <a:rPr lang="es-ES" b="1" dirty="0" smtClean="0"/>
              <a:t>CONFIANZA Y AUTOCONTROL</a:t>
            </a:r>
            <a:endParaRPr lang="es-ES" b="1" dirty="0"/>
          </a:p>
        </p:txBody>
      </p:sp>
      <p:pic>
        <p:nvPicPr>
          <p:cNvPr id="9" name="8 Marcador de contenido" descr="CONF Y AUTO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pic>
        <p:nvPicPr>
          <p:cNvPr id="10" name="9 Marcador de contenido" descr="CONFIANZA Y AUTOCONTRO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TOMA DE DECISIONES</a:t>
            </a:r>
            <a:endParaRPr lang="es-ES" b="1" dirty="0"/>
          </a:p>
        </p:txBody>
      </p:sp>
      <p:pic>
        <p:nvPicPr>
          <p:cNvPr id="9" name="8 Marcador de contenido" descr="CON Y A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161</Words>
  <Application>Microsoft Office PowerPoint</Application>
  <PresentationFormat>Presentación en pantalla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PROGRAMA DE EDUCACION RESPONSABLE CPEIP VAZQUEZ DE MELLA  </vt:lpstr>
      <vt:lpstr>GRUPO 3º DE EDUCACION PRIMARIA</vt:lpstr>
      <vt:lpstr>               VARIABLE: COOPERACION</vt:lpstr>
      <vt:lpstr>RESULTADO Además de trabajar la cooperación y los conceptos propuestos, se ha trabajado también:</vt:lpstr>
      <vt:lpstr>INICIATIVA</vt:lpstr>
      <vt:lpstr>ATENCION</vt:lpstr>
      <vt:lpstr>CREATIVIDAD</vt:lpstr>
      <vt:lpstr>CONFIANZA Y AUTOCONTROL</vt:lpstr>
      <vt:lpstr>TOMA DE DECISIONES</vt:lpstr>
      <vt:lpstr>ESCUCHA</vt:lpstr>
      <vt:lpstr>BUSQUEDA, SELECCIÓN Y RELACION  DE INFORMACION</vt:lpstr>
      <vt:lpstr>REFLEXION</vt:lpstr>
      <vt:lpstr>DESTACABLE: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EDUCACION RESPONSABLE CPEIP VAZQUEZ DE MELLA</dc:title>
  <dc:creator>pili</dc:creator>
  <cp:lastModifiedBy>pili</cp:lastModifiedBy>
  <cp:revision>13</cp:revision>
  <dcterms:created xsi:type="dcterms:W3CDTF">2014-01-26T11:33:25Z</dcterms:created>
  <dcterms:modified xsi:type="dcterms:W3CDTF">2014-01-26T13:49:11Z</dcterms:modified>
</cp:coreProperties>
</file>