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00DA5-072D-4327-99D1-E4C9FB7ACEB9}" type="datetimeFigureOut">
              <a:rPr lang="es-ES" smtClean="0"/>
              <a:t>16/06/2014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E215C-EDF6-4FBB-8A28-4507B94330A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944215"/>
          </a:xfrm>
        </p:spPr>
        <p:txBody>
          <a:bodyPr>
            <a:normAutofit/>
          </a:bodyPr>
          <a:lstStyle/>
          <a:p>
            <a:r>
              <a:rPr lang="es-ES" sz="8000" b="1" dirty="0" smtClean="0"/>
              <a:t>REFLEJARTE</a:t>
            </a:r>
            <a:endParaRPr lang="es-ES" sz="8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>
            <a:normAutofit fontScale="92500"/>
          </a:bodyPr>
          <a:lstStyle/>
          <a:p>
            <a:r>
              <a:rPr lang="es-ES" sz="5400" b="1" dirty="0" smtClean="0"/>
              <a:t>CURSO 2013-14</a:t>
            </a:r>
          </a:p>
          <a:p>
            <a:r>
              <a:rPr lang="es-ES" sz="5400" b="1" dirty="0" smtClean="0"/>
              <a:t>CP VÁZQUEZ DE MELLA</a:t>
            </a:r>
            <a:endParaRPr lang="es-ES" sz="5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3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3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5530626"/>
          </a:xfrm>
        </p:spPr>
        <p:txBody>
          <a:bodyPr>
            <a:normAutofit/>
          </a:bodyPr>
          <a:lstStyle/>
          <a:p>
            <a:r>
              <a:rPr lang="es-ES" sz="6600" b="1" dirty="0" smtClean="0"/>
              <a:t>VISITA</a:t>
            </a:r>
            <a:br>
              <a:rPr lang="es-ES" sz="6600" b="1" dirty="0" smtClean="0"/>
            </a:br>
            <a:r>
              <a:rPr lang="es-ES" sz="6600" b="1" dirty="0" smtClean="0"/>
              <a:t> AL</a:t>
            </a:r>
            <a:br>
              <a:rPr lang="es-ES" sz="6600" b="1" dirty="0" smtClean="0"/>
            </a:br>
            <a:r>
              <a:rPr lang="es-ES" sz="6600" b="1" dirty="0" smtClean="0"/>
              <a:t> MUSEO DE NAVARRA</a:t>
            </a:r>
            <a:endParaRPr lang="es-ES" sz="6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844824"/>
            <a:ext cx="7772400" cy="3924151"/>
          </a:xfrm>
        </p:spPr>
        <p:txBody>
          <a:bodyPr/>
          <a:lstStyle/>
          <a:p>
            <a:r>
              <a:rPr lang="es-ES" dirty="0" smtClean="0"/>
              <a:t>      EXPOSICIONES Y TALLERES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2800" dirty="0"/>
              <a:t> </a:t>
            </a:r>
            <a:r>
              <a:rPr lang="es-ES" sz="2800" dirty="0" smtClean="0"/>
              <a:t>                     - </a:t>
            </a:r>
            <a:r>
              <a:rPr lang="es-ES" sz="2800" dirty="0" err="1" smtClean="0"/>
              <a:t>mª</a:t>
            </a:r>
            <a:r>
              <a:rPr lang="es-ES" sz="2800" dirty="0" smtClean="0"/>
              <a:t> </a:t>
            </a:r>
            <a:r>
              <a:rPr lang="es-ES" sz="2800" dirty="0" err="1" smtClean="0"/>
              <a:t>jose</a:t>
            </a:r>
            <a:r>
              <a:rPr lang="es-ES" sz="2800" dirty="0" smtClean="0"/>
              <a:t> </a:t>
            </a:r>
            <a:r>
              <a:rPr lang="es-ES" sz="2800" dirty="0" err="1" smtClean="0"/>
              <a:t>recalde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/>
              <a:t> </a:t>
            </a:r>
            <a:r>
              <a:rPr lang="es-ES" sz="2800" dirty="0" smtClean="0"/>
              <a:t>                     - ángel </a:t>
            </a:r>
            <a:r>
              <a:rPr lang="es-ES" sz="2800" dirty="0" err="1" smtClean="0"/>
              <a:t>garraza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/>
              <a:t> </a:t>
            </a:r>
            <a:r>
              <a:rPr lang="es-ES" sz="2800" dirty="0" smtClean="0"/>
              <a:t>                     - </a:t>
            </a:r>
            <a:r>
              <a:rPr lang="es-ES" sz="2800" dirty="0" err="1" smtClean="0"/>
              <a:t>jorge</a:t>
            </a:r>
            <a:r>
              <a:rPr lang="es-ES" sz="2800" dirty="0" smtClean="0"/>
              <a:t> </a:t>
            </a:r>
            <a:r>
              <a:rPr lang="es-ES" sz="2800" dirty="0" err="1" smtClean="0"/>
              <a:t>oteiza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/>
              <a:t> </a:t>
            </a:r>
            <a:r>
              <a:rPr lang="es-ES" sz="2800" dirty="0" smtClean="0"/>
              <a:t>                     - </a:t>
            </a:r>
            <a:r>
              <a:rPr lang="es-ES" sz="2800" dirty="0" err="1" smtClean="0"/>
              <a:t>javier</a:t>
            </a:r>
            <a:r>
              <a:rPr lang="es-ES" sz="2800" dirty="0" smtClean="0"/>
              <a:t> balda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> </a:t>
            </a:r>
            <a:r>
              <a:rPr lang="es-ES" dirty="0" smtClean="0"/>
              <a:t>     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2657"/>
            <a:ext cx="7772400" cy="1368151"/>
          </a:xfrm>
        </p:spPr>
        <p:txBody>
          <a:bodyPr>
            <a:normAutofit/>
          </a:bodyPr>
          <a:lstStyle/>
          <a:p>
            <a:r>
              <a:rPr lang="es-ES" sz="5400" dirty="0" smtClean="0">
                <a:solidFill>
                  <a:schemeClr val="tx1"/>
                </a:solidFill>
              </a:rPr>
              <a:t>  ARTE EN 3 DIMENSIONES</a:t>
            </a:r>
            <a:endParaRPr lang="es-E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r>
              <a:rPr lang="es-ES" sz="9600" b="1" dirty="0" smtClean="0"/>
              <a:t>CREACIÓN</a:t>
            </a:r>
            <a:endParaRPr lang="es-ES" sz="9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Educación Primaria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2204864"/>
            <a:ext cx="7643192" cy="3921299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   </a:t>
            </a:r>
            <a:r>
              <a:rPr lang="es-ES" sz="3600" b="1" dirty="0" smtClean="0"/>
              <a:t>ÁREA:</a:t>
            </a:r>
          </a:p>
          <a:p>
            <a:pPr>
              <a:buNone/>
            </a:pPr>
            <a:r>
              <a:rPr lang="es-ES" dirty="0" smtClean="0"/>
              <a:t>   </a:t>
            </a:r>
            <a:r>
              <a:rPr lang="es-ES" i="1" dirty="0" smtClean="0"/>
              <a:t>CONOCIMIENTO DEL MEDIO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/>
              <a:t>   </a:t>
            </a:r>
            <a:r>
              <a:rPr lang="es-ES" b="1" dirty="0" smtClean="0"/>
              <a:t>TEMA:</a:t>
            </a:r>
          </a:p>
          <a:p>
            <a:pPr>
              <a:buNone/>
            </a:pPr>
            <a:r>
              <a:rPr lang="es-ES" dirty="0" smtClean="0"/>
              <a:t>   </a:t>
            </a:r>
            <a:r>
              <a:rPr lang="es-ES" i="1" dirty="0" smtClean="0"/>
              <a:t>LA LOCALIDAD</a:t>
            </a:r>
            <a:endParaRPr lang="es-ES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483991"/>
          </a:xfrm>
        </p:spPr>
        <p:txBody>
          <a:bodyPr/>
          <a:lstStyle/>
          <a:p>
            <a:r>
              <a:rPr lang="es-ES" dirty="0" smtClean="0"/>
              <a:t>       </a:t>
            </a:r>
            <a:r>
              <a:rPr lang="es-ES" sz="6600" dirty="0" smtClean="0"/>
              <a:t>COLABORACIÓN</a:t>
            </a:r>
            <a:endParaRPr lang="es-ES" sz="6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2088231"/>
          </a:xfrm>
        </p:spPr>
        <p:txBody>
          <a:bodyPr>
            <a:normAutofit/>
          </a:bodyPr>
          <a:lstStyle/>
          <a:p>
            <a:r>
              <a:rPr lang="es-ES" sz="6000" b="1" dirty="0" smtClean="0">
                <a:solidFill>
                  <a:schemeClr val="tx1"/>
                </a:solidFill>
              </a:rPr>
              <a:t>TRABAJO POR PAREJAS</a:t>
            </a:r>
            <a:endParaRPr lang="es-ES" sz="6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Autofit/>
          </a:bodyPr>
          <a:lstStyle/>
          <a:p>
            <a:r>
              <a:rPr lang="es-ES" sz="8000" b="1" dirty="0" smtClean="0"/>
              <a:t>CREACIÓN FINAL</a:t>
            </a:r>
            <a:endParaRPr lang="es-ES" sz="8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416_165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416_16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140968"/>
            <a:ext cx="7772400" cy="2628007"/>
          </a:xfrm>
        </p:spPr>
        <p:txBody>
          <a:bodyPr>
            <a:normAutofit fontScale="90000"/>
          </a:bodyPr>
          <a:lstStyle/>
          <a:p>
            <a:r>
              <a:rPr lang="es-ES" sz="4400" dirty="0" smtClean="0"/>
              <a:t>     </a:t>
            </a:r>
            <a:r>
              <a:rPr lang="es-ES" sz="5300" dirty="0" smtClean="0"/>
              <a:t>Lugares emocionantes: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>                      </a:t>
            </a:r>
            <a:r>
              <a:rPr lang="es-ES" sz="3100" i="1" dirty="0" smtClean="0"/>
              <a:t>ALEGRÍA</a:t>
            </a:r>
            <a:br>
              <a:rPr lang="es-ES" sz="3100" i="1" dirty="0" smtClean="0"/>
            </a:br>
            <a:r>
              <a:rPr lang="es-ES" sz="3100" i="1" dirty="0" smtClean="0"/>
              <a:t>                               MIEDO</a:t>
            </a:r>
            <a:br>
              <a:rPr lang="es-ES" sz="3100" i="1" dirty="0" smtClean="0"/>
            </a:br>
            <a:r>
              <a:rPr lang="es-ES" sz="3100" i="1" dirty="0" smtClean="0"/>
              <a:t>                              SORPRESA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/>
              <a:t> </a:t>
            </a:r>
            <a:r>
              <a:rPr lang="es-ES" sz="4400" dirty="0" smtClean="0"/>
              <a:t>               </a:t>
            </a:r>
            <a:endParaRPr lang="es-ES" sz="44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836713"/>
            <a:ext cx="7772400" cy="1512167"/>
          </a:xfrm>
        </p:spPr>
        <p:txBody>
          <a:bodyPr>
            <a:normAutofit/>
          </a:bodyPr>
          <a:lstStyle/>
          <a:p>
            <a:r>
              <a:rPr lang="es-ES" sz="6000" b="1" dirty="0" smtClean="0">
                <a:solidFill>
                  <a:schemeClr val="tx1"/>
                </a:solidFill>
              </a:rPr>
              <a:t>           REFLEXIÓN</a:t>
            </a:r>
            <a:endParaRPr lang="es-ES" sz="6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2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2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2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3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0305_153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47</Words>
  <Application>Microsoft Office PowerPoint</Application>
  <PresentationFormat>Presentación en pantalla (4:3)</PresentationFormat>
  <Paragraphs>18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REFLEJARTE</vt:lpstr>
      <vt:lpstr>2º Educación Primaria</vt:lpstr>
      <vt:lpstr>     Lugares emocionantes:                       ALEGRÍA                                MIEDO                               SORPRESA                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VISITA  AL  MUSEO DE NAVARRA</vt:lpstr>
      <vt:lpstr>      EXPOSICIONES Y TALLERES                        - mª jose recalde                       - ángel garraza                       - jorge oteiza                       - javier balda       </vt:lpstr>
      <vt:lpstr>CREACIÓN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       COLABORACIÓN</vt:lpstr>
      <vt:lpstr>CREACIÓN FINAL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REFLEJARTE</dc:title>
  <dc:creator>pili</dc:creator>
  <cp:lastModifiedBy>pili</cp:lastModifiedBy>
  <cp:revision>8</cp:revision>
  <dcterms:created xsi:type="dcterms:W3CDTF">2014-06-16T10:04:23Z</dcterms:created>
  <dcterms:modified xsi:type="dcterms:W3CDTF">2014-06-16T11:02:52Z</dcterms:modified>
</cp:coreProperties>
</file>